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7" r:id="rId2"/>
    <p:sldId id="259" r:id="rId3"/>
    <p:sldId id="261" r:id="rId4"/>
    <p:sldId id="262" r:id="rId5"/>
    <p:sldId id="263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7/25/2019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ELECTRONIC VOTING MACHINE</a:t>
            </a:r>
            <a:br>
              <a:rPr lang="en-US" dirty="0" smtClean="0"/>
            </a:br>
            <a:r>
              <a:rPr lang="en-US" sz="2000" dirty="0"/>
              <a:t>(work progress – </a:t>
            </a:r>
            <a:r>
              <a:rPr lang="en-US" sz="2000" dirty="0" smtClean="0"/>
              <a:t>v</a:t>
            </a:r>
            <a:r>
              <a:rPr lang="en-US" sz="2000" dirty="0"/>
              <a:t>)</a:t>
            </a:r>
            <a:endParaRPr lang="en-US" sz="2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2348702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Course: </a:t>
            </a:r>
            <a:r>
              <a:rPr lang="en-US" dirty="0" smtClean="0">
                <a:solidFill>
                  <a:schemeClr val="bg1"/>
                </a:solidFill>
              </a:rPr>
              <a:t>CSE299(Junior Design), </a:t>
            </a:r>
            <a:r>
              <a:rPr lang="en-US" dirty="0">
                <a:solidFill>
                  <a:schemeClr val="bg1"/>
                </a:solidFill>
              </a:rPr>
              <a:t>Section: </a:t>
            </a:r>
            <a:r>
              <a:rPr lang="en-US" dirty="0" smtClean="0">
                <a:solidFill>
                  <a:schemeClr val="bg1"/>
                </a:solidFill>
              </a:rPr>
              <a:t>11, Faculty</a:t>
            </a:r>
            <a:r>
              <a:rPr lang="en-US" dirty="0">
                <a:solidFill>
                  <a:schemeClr val="bg1"/>
                </a:solidFill>
              </a:rPr>
              <a:t>: ITN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Team Name:  Team Venom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Name of  the Members: 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1.Tazbin Hossain </a:t>
            </a:r>
            <a:r>
              <a:rPr lang="en-US" dirty="0" err="1">
                <a:solidFill>
                  <a:schemeClr val="bg1"/>
                </a:solidFill>
              </a:rPr>
              <a:t>Zadid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– 1520683042</a:t>
            </a:r>
          </a:p>
          <a:p>
            <a:pPr algn="l"/>
            <a:r>
              <a:rPr lang="en-US" dirty="0" smtClean="0">
                <a:solidFill>
                  <a:schemeClr val="bg1"/>
                </a:solidFill>
              </a:rPr>
              <a:t>(tazbin.zadid@northsouth.edu)</a:t>
            </a:r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2. </a:t>
            </a:r>
            <a:r>
              <a:rPr lang="en-US" dirty="0" err="1">
                <a:solidFill>
                  <a:schemeClr val="bg1"/>
                </a:solidFill>
              </a:rPr>
              <a:t>Sadman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Alam</a:t>
            </a:r>
            <a:r>
              <a:rPr lang="en-US" dirty="0">
                <a:solidFill>
                  <a:schemeClr val="bg1"/>
                </a:solidFill>
              </a:rPr>
              <a:t> - 1610544042 (sadman.alam@northsouth.edu)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832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are making an Electronic Voting Machine as our junior design project. It is not a very small project and we’ll have to complete it before the end of the semester.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That’s why we have divided our work in some steps. This week, we will talk about what are the things we have done in our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fifth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456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Fifth </a:t>
            </a:r>
            <a:r>
              <a:rPr lang="en-US" dirty="0" smtClean="0"/>
              <a:t>step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Last time,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checked the Arduino Uno and set it up.</a:t>
            </a:r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time, we’ve added some wires in their corresponding places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connected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the Arduino Uno with the breadboard set up.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598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1502" y="1108383"/>
            <a:ext cx="7729728" cy="1188720"/>
          </a:xfrm>
        </p:spPr>
        <p:txBody>
          <a:bodyPr/>
          <a:lstStyle/>
          <a:p>
            <a:r>
              <a:rPr lang="en-US" dirty="0"/>
              <a:t>Description of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First, we have checked and set up the Arduino Uno.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Then, we have place some wires in the corresponding places.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 placing those wires we have connected the Arduino Uno and breadboard together.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ground, 5V, A0, A1, A2, A3, A4 pins of Arduino Uno are connected respectively with the breadboard.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So, for now we have kept our work limited up to this point.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560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6633" y="821001"/>
            <a:ext cx="7729728" cy="1188720"/>
          </a:xfrm>
        </p:spPr>
        <p:txBody>
          <a:bodyPr/>
          <a:lstStyle/>
          <a:p>
            <a:r>
              <a:rPr lang="en-US" dirty="0"/>
              <a:t>Description of </a:t>
            </a:r>
            <a:r>
              <a:rPr lang="en-US" dirty="0" smtClean="0"/>
              <a:t>work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sz="1800" dirty="0" smtClean="0"/>
              <a:t>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attached some screenshots of the installation as a proof of our work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46" y="2939351"/>
            <a:ext cx="9797143" cy="391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162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work</a:t>
            </a:r>
            <a:br>
              <a:rPr lang="en-US" dirty="0"/>
            </a:br>
            <a:r>
              <a:rPr lang="en-US" dirty="0"/>
              <a:t>(</a:t>
            </a:r>
            <a:r>
              <a:rPr lang="en-US" sz="1800" dirty="0"/>
              <a:t>continued)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438" y="2646186"/>
            <a:ext cx="7731125" cy="4204053"/>
          </a:xfrm>
        </p:spPr>
      </p:pic>
    </p:spTree>
    <p:extLst>
      <p:ext uri="{BB962C8B-B14F-4D97-AF65-F5344CB8AC3E}">
        <p14:creationId xmlns:p14="http://schemas.microsoft.com/office/powerpoint/2010/main" val="2563512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work</a:t>
            </a:r>
            <a:br>
              <a:rPr lang="en-US" dirty="0"/>
            </a:br>
            <a:r>
              <a:rPr lang="en-US" dirty="0"/>
              <a:t>(</a:t>
            </a:r>
            <a:r>
              <a:rPr lang="en-US" sz="1800" dirty="0"/>
              <a:t>continued)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136" y="2533921"/>
            <a:ext cx="4132407" cy="310197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940" y="2345438"/>
            <a:ext cx="4252232" cy="3478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50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this week, our motive was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set up the Arduino Uno and connect it together with the breadboard.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So, we are satisfied as we have completed our work.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Hopefully, step by step we will be able to complete our project.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228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325" y="144380"/>
            <a:ext cx="7729728" cy="5931568"/>
          </a:xfrm>
        </p:spPr>
        <p:txBody>
          <a:bodyPr>
            <a:noAutofit/>
          </a:bodyPr>
          <a:lstStyle/>
          <a:p>
            <a:r>
              <a:rPr lang="en-US" sz="9600" dirty="0">
                <a:solidFill>
                  <a:srgbClr val="002060"/>
                </a:solidFill>
              </a:rPr>
              <a:t>THANK </a:t>
            </a:r>
            <a:br>
              <a:rPr lang="en-US" sz="9600" dirty="0">
                <a:solidFill>
                  <a:srgbClr val="002060"/>
                </a:solidFill>
              </a:rPr>
            </a:br>
            <a:r>
              <a:rPr lang="en-US" sz="9600" dirty="0">
                <a:solidFill>
                  <a:srgbClr val="002060"/>
                </a:solidFill>
              </a:rPr>
              <a:t>YOU </a:t>
            </a:r>
            <a:br>
              <a:rPr lang="en-US" sz="9600" dirty="0">
                <a:solidFill>
                  <a:srgbClr val="002060"/>
                </a:solidFill>
              </a:rPr>
            </a:br>
            <a:r>
              <a:rPr lang="en-US" sz="9600" dirty="0">
                <a:solidFill>
                  <a:srgbClr val="002060"/>
                </a:solidFill>
              </a:rPr>
              <a:t>VERY MUCH !!!!!!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87185605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31</TotalTime>
  <Words>305</Words>
  <Application>Microsoft Office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Gill Sans MT</vt:lpstr>
      <vt:lpstr>Times New Roman</vt:lpstr>
      <vt:lpstr>Wingdings</vt:lpstr>
      <vt:lpstr>Parcel</vt:lpstr>
      <vt:lpstr>ELECTRONIC VOTING MACHINE (work progress – v)</vt:lpstr>
      <vt:lpstr>Introduction</vt:lpstr>
      <vt:lpstr>The Fifth step</vt:lpstr>
      <vt:lpstr>Description of work</vt:lpstr>
      <vt:lpstr>Description of work (continued)</vt:lpstr>
      <vt:lpstr>Description of work (continued)</vt:lpstr>
      <vt:lpstr>Description of work (continued)</vt:lpstr>
      <vt:lpstr>Conclusion</vt:lpstr>
      <vt:lpstr>THANK  YOU  VERY MUCH !!!!!!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VOTING MACHINE (work progress – v)</dc:title>
  <dc:creator>Windows User</dc:creator>
  <cp:lastModifiedBy>Windows User</cp:lastModifiedBy>
  <cp:revision>3</cp:revision>
  <dcterms:created xsi:type="dcterms:W3CDTF">2019-07-25T01:28:42Z</dcterms:created>
  <dcterms:modified xsi:type="dcterms:W3CDTF">2019-07-25T02:00:19Z</dcterms:modified>
</cp:coreProperties>
</file>

<file path=docProps/thumbnail.jpeg>
</file>